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4" r:id="rId7"/>
    <p:sldId id="267" r:id="rId8"/>
    <p:sldId id="265" r:id="rId9"/>
    <p:sldId id="266" r:id="rId10"/>
    <p:sldId id="268" r:id="rId11"/>
    <p:sldId id="269" r:id="rId12"/>
    <p:sldId id="270" r:id="rId13"/>
    <p:sldId id="271" r:id="rId14"/>
    <p:sldId id="261" r:id="rId15"/>
    <p:sldId id="262" r:id="rId16"/>
    <p:sldId id="263" r:id="rId1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itvYRg36xh3j79XUZOYqK9vtMm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A98C0A-B43E-4C9A-82D8-5541FEFA031A}">
  <a:tblStyle styleId="{DDA98C0A-B43E-4C9A-82D8-5541FEFA031A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" name="Google Shape;12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7" name="Google Shape;1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7" name="Google Shape;14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7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694592" y="1922584"/>
            <a:ext cx="7772400" cy="806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en-US" dirty="0"/>
              <a:t>Digital India Website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406769" y="5178669"/>
            <a:ext cx="6400800" cy="580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Class: IT	                       Division: F		Batch:2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</a:pPr>
            <a:endParaRPr sz="18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Guide: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5/1/2025</a:t>
            </a:r>
            <a:endParaRPr dirty="0"/>
          </a:p>
        </p:txBody>
      </p:sp>
      <p:sp>
        <p:nvSpPr>
          <p:cNvPr id="91" name="Google Shape;91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graphicFrame>
        <p:nvGraphicFramePr>
          <p:cNvPr id="93" name="Google Shape;93;p1"/>
          <p:cNvGraphicFramePr/>
          <p:nvPr>
            <p:extLst>
              <p:ext uri="{D42A27DB-BD31-4B8C-83A1-F6EECF244321}">
                <p14:modId xmlns:p14="http://schemas.microsoft.com/office/powerpoint/2010/main" val="513059059"/>
              </p:ext>
            </p:extLst>
          </p:nvPr>
        </p:nvGraphicFramePr>
        <p:xfrm>
          <a:off x="1011115" y="2708030"/>
          <a:ext cx="7451730" cy="2500226"/>
        </p:xfrm>
        <a:graphic>
          <a:graphicData uri="http://schemas.openxmlformats.org/drawingml/2006/table">
            <a:tbl>
              <a:tblPr firstRow="1" firstCol="1" bandRow="1">
                <a:noFill/>
                <a:tableStyleId>{DDA98C0A-B43E-4C9A-82D8-5541FEFA031A}</a:tableStyleId>
              </a:tblPr>
              <a:tblGrid>
                <a:gridCol w="756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35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40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9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48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85776">
                <a:tc>
                  <a:txBody>
                    <a:bodyPr/>
                    <a:lstStyle/>
                    <a:p>
                      <a:pPr marL="61595" marR="119379" lvl="0" indent="0" algn="ctr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Roll No.</a:t>
                      </a: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PRN</a:t>
                      </a: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Name of Student</a:t>
                      </a: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Contact No.</a:t>
                      </a: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Email ID</a:t>
                      </a:r>
                      <a:endParaRPr sz="11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075"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35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1251130304</a:t>
                      </a:r>
                      <a:endParaRPr sz="11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>
                          <a:latin typeface="Arial "/>
                          <a:ea typeface="Times New Roman"/>
                          <a:cs typeface="Times New Roman"/>
                          <a:sym typeface="Times New Roman"/>
                        </a:rPr>
                        <a:t> Harshdeep </a:t>
                      </a:r>
                      <a:r>
                        <a:rPr lang="en-US" sz="1100" u="none" strike="noStrike" cap="none" dirty="0" err="1">
                          <a:latin typeface="Arial "/>
                          <a:ea typeface="Times New Roman"/>
                          <a:cs typeface="Times New Roman"/>
                          <a:sym typeface="Times New Roman"/>
                        </a:rPr>
                        <a:t>Thadke</a:t>
                      </a:r>
                      <a:endParaRPr sz="1100" u="none" strike="noStrike" cap="none" dirty="0">
                        <a:latin typeface="Arial 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  <a:endParaRPr sz="11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harshdeep.1251130304@vit.edu</a:t>
                      </a:r>
                      <a:endParaRPr sz="11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075"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36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</a:t>
                      </a:r>
                      <a:r>
                        <a:rPr lang="en-US" sz="11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1251130190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Soham Thakkar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soham.12511301190@vit.edu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075"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37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1251130133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Shantanu Thombare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shantanu.1251130133@vit.edu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075"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38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1251130017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Shreyash Thorat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shreyash.1251130017@vit.edu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075"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39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1251130114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Supriya Thorat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Supriya.1251130114@vit.edu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075"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1595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 </a:t>
                      </a:r>
                      <a:endParaRPr sz="11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94" name="Google Shape;9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4316" y="448408"/>
            <a:ext cx="1283676" cy="1362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3A8CC-84F4-DA46-4BC2-ADF1435A25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B5A59-C8F8-C16F-BDDA-AABDAD7AA5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66C36C-1B7E-13B3-74BA-7EB31D6AD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47825"/>
            <a:ext cx="8229600" cy="4233726"/>
          </a:xfrm>
          <a:prstGeom prst="rect">
            <a:avLst/>
          </a:prstGeom>
        </p:spPr>
      </p:pic>
      <p:sp>
        <p:nvSpPr>
          <p:cNvPr id="10" name="Rectangle 3">
            <a:extLst>
              <a:ext uri="{FF2B5EF4-FFF2-40B4-BE49-F238E27FC236}">
                <a16:creationId xmlns:a16="http://schemas.microsoft.com/office/drawing/2014/main" id="{DB27B0BD-5A81-E864-1C5C-73363E3E11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News Page: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Displays latest updates and announcements related to Digital India initiatives.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617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FA275-2644-EEE7-8B5E-2633934835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B5D21-D150-B424-5A93-5934C2B384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D89C40-CBEF-5A92-6B0D-6F6C3515E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303342" cy="4431664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CCC64A2F-1FD1-5698-E089-2B7147E028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Resources Page: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useful links, documents, and digital learning materials for users.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95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0403A-954B-89D7-AB2F-82CA2CA894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FEE16-A085-EB9F-4E9B-B6E6CA05B6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345695-2E28-3DCC-DD9E-EFF160666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90" y="1600200"/>
            <a:ext cx="8380620" cy="4299155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1685F290-C28C-7A0F-6892-5B688B510D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Contact Page: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Allows users to submit queries or feedback through a contact form.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69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93EBA-C802-CD2D-8D73-ED7FC78A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2107"/>
            <a:ext cx="8229600" cy="1143000"/>
          </a:xfrm>
        </p:spPr>
        <p:txBody>
          <a:bodyPr>
            <a:noAutofit/>
          </a:bodyPr>
          <a:lstStyle/>
          <a:p>
            <a:r>
              <a:rPr lang="en-US" sz="2000" b="1" dirty="0"/>
              <a:t>FAQ Page:</a:t>
            </a:r>
            <a:br>
              <a:rPr lang="en-US" sz="2000" dirty="0"/>
            </a:br>
            <a:r>
              <a:rPr lang="en-US" sz="2000" dirty="0"/>
              <a:t>Lists frequently asked questions to help users understand Digital India services.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ABDF90-4AF2-F696-B4AA-252342198E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183848-46A1-FA8C-FA85-AD6013431D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CF0546-6DC8-4373-DB57-D7BB3758D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65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Future scope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114300" indent="0">
              <a:buNone/>
            </a:pPr>
            <a:r>
              <a:rPr lang="en-US" b="1" dirty="0"/>
              <a:t>FUTURE SCOPE:</a:t>
            </a:r>
          </a:p>
          <a:p>
            <a:r>
              <a:rPr lang="en-US" dirty="0"/>
              <a:t>The Digital India website has a </a:t>
            </a:r>
            <a:r>
              <a:rPr lang="en-US" b="1" dirty="0"/>
              <a:t>lot of potential for further development</a:t>
            </a:r>
            <a:r>
              <a:rPr lang="en-US" dirty="0"/>
              <a:t>:</a:t>
            </a:r>
          </a:p>
          <a:p>
            <a:r>
              <a:rPr lang="en-US" b="1" dirty="0"/>
              <a:t>Backend Integration:</a:t>
            </a:r>
            <a:r>
              <a:rPr lang="en-US" dirty="0"/>
              <a:t> Adding a server and database to manage data dynamically using Node.js, PHP, or Python</a:t>
            </a:r>
          </a:p>
          <a:p>
            <a:r>
              <a:rPr lang="en-US" b="1" dirty="0"/>
              <a:t>User Authentication:</a:t>
            </a:r>
            <a:r>
              <a:rPr lang="en-US" dirty="0"/>
              <a:t> Allowing users to log in and access personalized services</a:t>
            </a:r>
          </a:p>
          <a:p>
            <a:r>
              <a:rPr lang="en-US" b="1" dirty="0"/>
              <a:t>AI Chatbots:</a:t>
            </a:r>
            <a:r>
              <a:rPr lang="en-US" dirty="0"/>
              <a:t> To guide users through government services or answer FAQs automatically</a:t>
            </a:r>
          </a:p>
          <a:p>
            <a:r>
              <a:rPr lang="en-US" b="1" dirty="0"/>
              <a:t>Mobile App Version:</a:t>
            </a:r>
            <a:r>
              <a:rPr lang="en-US" dirty="0"/>
              <a:t> Creating a mobile app for wider reach</a:t>
            </a:r>
          </a:p>
          <a:p>
            <a:r>
              <a:rPr lang="en-US" b="1" dirty="0"/>
              <a:t>Regional Language Support:</a:t>
            </a:r>
            <a:r>
              <a:rPr lang="en-US" dirty="0"/>
              <a:t> Expanding the website to include multiple Indian languages</a:t>
            </a:r>
          </a:p>
          <a:p>
            <a:r>
              <a:rPr lang="en-US" b="1" dirty="0"/>
              <a:t>Additional Digital Services:</a:t>
            </a:r>
            <a:r>
              <a:rPr lang="en-US" dirty="0"/>
              <a:t> Continuously updating the website with new government schemes, services, and educational resources</a:t>
            </a:r>
          </a:p>
          <a:p>
            <a:r>
              <a:rPr lang="en-US" dirty="0"/>
              <a:t>These enhancements can make the platform </a:t>
            </a:r>
            <a:r>
              <a:rPr lang="en-US" b="1" dirty="0"/>
              <a:t>more interactive, inclusive, and technologically advanced</a:t>
            </a:r>
            <a:r>
              <a:rPr lang="en-US" dirty="0"/>
              <a:t>, increasing its impact on society.</a:t>
            </a:r>
          </a:p>
          <a:p>
            <a:pPr marL="3429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pic>
        <p:nvPicPr>
          <p:cNvPr id="141" name="Google Shape;14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40777" cy="93198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1/20/2025</a:t>
            </a:r>
            <a:endParaRPr/>
          </a:p>
        </p:txBody>
      </p:sp>
      <p:sp>
        <p:nvSpPr>
          <p:cNvPr id="143" name="Google Shape;1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44" name="Google Shape;144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Name of Project(PYTHON FOR ENGINEERS)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Conclusion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114300" indent="0">
              <a:buNone/>
            </a:pPr>
            <a:r>
              <a:rPr lang="en-US" dirty="0"/>
              <a:t>In conclusion, the </a:t>
            </a:r>
            <a:r>
              <a:rPr lang="en-US" b="1" dirty="0"/>
              <a:t>Digital India website project</a:t>
            </a:r>
            <a:r>
              <a:rPr lang="en-US" dirty="0"/>
              <a:t> demonstrates how technology can </a:t>
            </a:r>
            <a:r>
              <a:rPr lang="en-US" b="1" dirty="0"/>
              <a:t>transform governance, education, healthcare, and everyday life</a:t>
            </a:r>
            <a:r>
              <a:rPr lang="en-US" dirty="0"/>
              <a:t>.</a:t>
            </a:r>
          </a:p>
          <a:p>
            <a:r>
              <a:rPr lang="en-US" dirty="0"/>
              <a:t>By using </a:t>
            </a:r>
            <a:r>
              <a:rPr lang="en-US" b="1" dirty="0"/>
              <a:t>HTML, CSS, JavaScript, and jQuery</a:t>
            </a:r>
            <a:r>
              <a:rPr lang="en-US" dirty="0"/>
              <a:t>, we created a </a:t>
            </a:r>
            <a:r>
              <a:rPr lang="en-US" b="1" dirty="0"/>
              <a:t>modern, responsive, and interactive website</a:t>
            </a:r>
            <a:r>
              <a:rPr lang="en-US" dirty="0"/>
              <a:t>. With deployment on </a:t>
            </a:r>
            <a:r>
              <a:rPr lang="en-US" b="1" dirty="0"/>
              <a:t>GitHub and </a:t>
            </a:r>
            <a:r>
              <a:rPr lang="en-US" b="1" dirty="0" err="1"/>
              <a:t>Vercel</a:t>
            </a:r>
            <a:r>
              <a:rPr lang="en-US" dirty="0"/>
              <a:t>, it is accessible to anyone globally, demonstrating real-world web development skills.</a:t>
            </a:r>
          </a:p>
          <a:p>
            <a:r>
              <a:rPr lang="en-US" dirty="0"/>
              <a:t>This project highlights:</a:t>
            </a:r>
          </a:p>
          <a:p>
            <a:r>
              <a:rPr lang="en-US" dirty="0"/>
              <a:t>How digital tools simplify access to government services</a:t>
            </a:r>
          </a:p>
          <a:p>
            <a:r>
              <a:rPr lang="en-US" dirty="0"/>
              <a:t>The importance of digital literacy and innovation</a:t>
            </a:r>
          </a:p>
          <a:p>
            <a:r>
              <a:rPr lang="en-US" dirty="0"/>
              <a:t>Opportunities for future expansion using backend technologies and AI</a:t>
            </a:r>
          </a:p>
          <a:p>
            <a:r>
              <a:rPr lang="en-US" dirty="0"/>
              <a:t>Overall, this project not only educates users about </a:t>
            </a:r>
            <a:r>
              <a:rPr lang="en-US" b="1" dirty="0"/>
              <a:t>Digital India</a:t>
            </a:r>
            <a:r>
              <a:rPr lang="en-US" dirty="0"/>
              <a:t> but also provides </a:t>
            </a:r>
            <a:r>
              <a:rPr lang="en-US" b="1" dirty="0"/>
              <a:t>hands-on experience in web development</a:t>
            </a:r>
            <a:r>
              <a:rPr lang="en-US" dirty="0"/>
              <a:t>, preparing students for future opportunities in </a:t>
            </a:r>
            <a:r>
              <a:rPr lang="en-US" b="1" dirty="0"/>
              <a:t>technology and digital governance</a:t>
            </a:r>
            <a:r>
              <a:rPr lang="en-US" dirty="0"/>
              <a:t>.</a:t>
            </a:r>
          </a:p>
          <a:p>
            <a:r>
              <a:rPr lang="en-US" dirty="0"/>
              <a:t>It represents a step towards a </a:t>
            </a:r>
            <a:r>
              <a:rPr lang="en-US" b="1" dirty="0"/>
              <a:t>connected, informed, and digitally empowered India</a:t>
            </a:r>
            <a:r>
              <a:rPr lang="en-US" dirty="0"/>
              <a:t>, aligning perfectly with the vision of the Digital India program.</a:t>
            </a:r>
          </a:p>
          <a:p>
            <a:pPr marL="3429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pic>
        <p:nvPicPr>
          <p:cNvPr id="151" name="Google Shape;15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40777" cy="93198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1/20/2025</a:t>
            </a:r>
            <a:endParaRPr/>
          </a:p>
        </p:txBody>
      </p:sp>
      <p:sp>
        <p:nvSpPr>
          <p:cNvPr id="153" name="Google Shape;153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154" name="Google Shape;154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Name of Project(PYTHON FOR ENGINEERS)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40777" cy="93198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1/20/2025</a:t>
            </a:r>
            <a:endParaRPr/>
          </a:p>
        </p:txBody>
      </p:sp>
      <p:sp>
        <p:nvSpPr>
          <p:cNvPr id="161" name="Google Shape;161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162" name="Google Shape;16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Name of Project(PYTHON FOR ENGINEERS)</a:t>
            </a:r>
            <a:endParaRPr/>
          </a:p>
        </p:txBody>
      </p:sp>
      <p:sp>
        <p:nvSpPr>
          <p:cNvPr id="163" name="Google Shape;163;p8"/>
          <p:cNvSpPr/>
          <p:nvPr/>
        </p:nvSpPr>
        <p:spPr>
          <a:xfrm>
            <a:off x="2536829" y="2967335"/>
            <a:ext cx="4070346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rgbClr val="6197ED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5400" b="1" i="0" u="none" strike="noStrike" cap="none">
              <a:solidFill>
                <a:srgbClr val="6197E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INTRODUCTION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r>
              <a:rPr lang="en-US" dirty="0"/>
              <a:t>Digital India is one of the most ambitious programs initiated by the Government of India in 2015. Its main aim is to transform India into a </a:t>
            </a:r>
            <a:r>
              <a:rPr lang="en-US" b="1" dirty="0"/>
              <a:t>digitally empowered society</a:t>
            </a:r>
            <a:r>
              <a:rPr lang="en-US" dirty="0"/>
              <a:t> and a </a:t>
            </a:r>
            <a:r>
              <a:rPr lang="en-US" b="1" dirty="0"/>
              <a:t>knowledge economy</a:t>
            </a:r>
            <a:r>
              <a:rPr lang="en-US" dirty="0"/>
              <a:t>. The program focuses on providing government services online, improving internet access, promoting digital literacy, and encouraging technology-based solutions for everyday problems.</a:t>
            </a:r>
          </a:p>
          <a:p>
            <a:r>
              <a:rPr lang="en-US" dirty="0"/>
              <a:t>The importance of Digital India can be seen in its ability to:</a:t>
            </a:r>
          </a:p>
          <a:p>
            <a:r>
              <a:rPr lang="en-US" dirty="0"/>
              <a:t>Reduce corruption and make governance </a:t>
            </a:r>
            <a:r>
              <a:rPr lang="en-US" b="1" dirty="0"/>
              <a:t>transparent</a:t>
            </a:r>
            <a:endParaRPr lang="en-US" dirty="0"/>
          </a:p>
          <a:p>
            <a:r>
              <a:rPr lang="en-US" dirty="0"/>
              <a:t>Make essential services available </a:t>
            </a:r>
            <a:r>
              <a:rPr lang="en-US" b="1" dirty="0"/>
              <a:t>anytime and anywhere</a:t>
            </a:r>
            <a:r>
              <a:rPr lang="en-US" dirty="0"/>
              <a:t> through online platforms</a:t>
            </a:r>
          </a:p>
          <a:p>
            <a:r>
              <a:rPr lang="en-US" dirty="0"/>
              <a:t>Encourage citizens to participate in </a:t>
            </a:r>
            <a:r>
              <a:rPr lang="en-US" b="1" dirty="0"/>
              <a:t>digital economy activities</a:t>
            </a:r>
            <a:r>
              <a:rPr lang="en-US" dirty="0"/>
              <a:t> like online banking, digital payments, and e-learning</a:t>
            </a:r>
          </a:p>
          <a:p>
            <a:r>
              <a:rPr lang="en-US" dirty="0"/>
              <a:t>Support entrepreneurship and innovation using technology</a:t>
            </a:r>
          </a:p>
          <a:p>
            <a:r>
              <a:rPr lang="en-US" dirty="0"/>
              <a:t>In this project, we have designed a </a:t>
            </a:r>
            <a:r>
              <a:rPr lang="en-US" b="1" dirty="0"/>
              <a:t>Digital India website</a:t>
            </a:r>
            <a:r>
              <a:rPr lang="en-US" dirty="0"/>
              <a:t> that explains the objectives, services, and benefits of Digital India in a structured and user-friendly manner. The website helps visitors understand how digital tools simplify life and promote efficiency in government and social services.</a:t>
            </a:r>
          </a:p>
          <a:p>
            <a:pPr marL="3429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40777" cy="93198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5/1/2026</a:t>
            </a:r>
            <a:endParaRPr dirty="0"/>
          </a:p>
        </p:txBody>
      </p:sp>
      <p:sp>
        <p:nvSpPr>
          <p:cNvPr id="103" name="Google Shape;103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LIST OF TOPICS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pPr marL="114300" indent="0">
              <a:buNone/>
            </a:pPr>
            <a:r>
              <a:rPr lang="en-US" dirty="0"/>
              <a:t>* The website covers the following major topics related to Digital India:</a:t>
            </a:r>
          </a:p>
          <a:p>
            <a:r>
              <a:rPr lang="en-US" b="1" dirty="0"/>
              <a:t>Overview of Digital India</a:t>
            </a:r>
            <a:r>
              <a:rPr lang="en-US" dirty="0"/>
              <a:t> – Meaning, objectives, and key vision areas</a:t>
            </a:r>
          </a:p>
          <a:p>
            <a:r>
              <a:rPr lang="en-US" b="1" dirty="0"/>
              <a:t>E-Governance Services</a:t>
            </a:r>
            <a:r>
              <a:rPr lang="en-US" dirty="0"/>
              <a:t> – Online certificates, tax filing, and government schemes</a:t>
            </a:r>
          </a:p>
          <a:p>
            <a:r>
              <a:rPr lang="en-US" b="1" dirty="0"/>
              <a:t>Digital Infrastructure</a:t>
            </a:r>
            <a:r>
              <a:rPr lang="en-US" dirty="0"/>
              <a:t> – High-speed internet, Wi-Fi hotspots, cloud platforms</a:t>
            </a:r>
          </a:p>
          <a:p>
            <a:r>
              <a:rPr lang="en-US" b="1" dirty="0"/>
              <a:t>Digital Literacy</a:t>
            </a:r>
            <a:r>
              <a:rPr lang="en-US" dirty="0"/>
              <a:t> – Training citizens to use digital tools and bridging the digital divide</a:t>
            </a:r>
          </a:p>
          <a:p>
            <a:r>
              <a:rPr lang="en-US" b="1" dirty="0"/>
              <a:t>Online Education</a:t>
            </a:r>
            <a:r>
              <a:rPr lang="en-US" dirty="0"/>
              <a:t> – Virtual classrooms, e-learning portals like SWAYAM and DIKSHA</a:t>
            </a:r>
          </a:p>
          <a:p>
            <a:r>
              <a:rPr lang="en-US" b="1" dirty="0"/>
              <a:t>Healthcare Services</a:t>
            </a:r>
            <a:r>
              <a:rPr lang="en-US" dirty="0"/>
              <a:t> – Telemedicine and online consultations</a:t>
            </a:r>
          </a:p>
          <a:p>
            <a:r>
              <a:rPr lang="en-US" b="1" dirty="0"/>
              <a:t>Financial Inclusion</a:t>
            </a:r>
            <a:r>
              <a:rPr lang="en-US" dirty="0"/>
              <a:t> – Digital banking, UPI, and mobile payments</a:t>
            </a:r>
          </a:p>
          <a:p>
            <a:r>
              <a:rPr lang="en-US" b="1" dirty="0"/>
              <a:t>Innovation &amp; Startups</a:t>
            </a:r>
            <a:r>
              <a:rPr lang="en-US" dirty="0"/>
              <a:t> – Technology-driven entrepreneurship support</a:t>
            </a:r>
          </a:p>
          <a:p>
            <a:r>
              <a:rPr lang="en-US" b="1" dirty="0"/>
              <a:t>Security &amp; Privacy</a:t>
            </a:r>
            <a:r>
              <a:rPr lang="en-US" dirty="0"/>
              <a:t> – Safe </a:t>
            </a:r>
            <a:r>
              <a:rPr lang="en-US"/>
              <a:t>online transactions</a:t>
            </a:r>
            <a:endParaRPr dirty="0"/>
          </a:p>
        </p:txBody>
      </p:sp>
      <p:pic>
        <p:nvPicPr>
          <p:cNvPr id="111" name="Google Shape;11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40777" cy="93198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5/1/2026</a:t>
            </a:r>
            <a:endParaRPr dirty="0"/>
          </a:p>
        </p:txBody>
      </p:sp>
      <p:sp>
        <p:nvSpPr>
          <p:cNvPr id="113" name="Google Shape;113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14" name="Google Shape;114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>
            <a:spLocks noGrp="1"/>
          </p:cNvSpPr>
          <p:nvPr>
            <p:ph type="title"/>
          </p:nvPr>
        </p:nvSpPr>
        <p:spPr>
          <a:xfrm>
            <a:off x="756138" y="457200"/>
            <a:ext cx="7930662" cy="960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dirty="0"/>
              <a:t>TECHNOLOGIES USED</a:t>
            </a:r>
            <a:br>
              <a:rPr lang="en-US" dirty="0"/>
            </a:br>
            <a:endParaRPr dirty="0"/>
          </a:p>
        </p:txBody>
      </p:sp>
      <p:sp>
        <p:nvSpPr>
          <p:cNvPr id="120" name="Google Shape;120;p4"/>
          <p:cNvSpPr txBox="1">
            <a:spLocks noGrp="1"/>
          </p:cNvSpPr>
          <p:nvPr>
            <p:ph type="body" idx="1"/>
          </p:nvPr>
        </p:nvSpPr>
        <p:spPr>
          <a:xfrm>
            <a:off x="304800" y="1160206"/>
            <a:ext cx="8531469" cy="5240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114300" indent="0">
              <a:buNone/>
            </a:pPr>
            <a:r>
              <a:rPr lang="en-US" dirty="0"/>
              <a:t>* To build this website, the following technologies were used:</a:t>
            </a:r>
          </a:p>
          <a:p>
            <a:r>
              <a:rPr lang="en-US" b="1" dirty="0"/>
              <a:t>HTML (</a:t>
            </a:r>
            <a:r>
              <a:rPr lang="en-US" b="1" dirty="0" err="1"/>
              <a:t>HyperText</a:t>
            </a:r>
            <a:r>
              <a:rPr lang="en-US" b="1" dirty="0"/>
              <a:t> Markup Language)</a:t>
            </a:r>
          </a:p>
          <a:p>
            <a:pPr marL="114300" indent="0">
              <a:buNone/>
            </a:pPr>
            <a:r>
              <a:rPr lang="en-US" b="1" dirty="0"/>
              <a:t>      </a:t>
            </a:r>
            <a:r>
              <a:rPr lang="en-US" dirty="0"/>
              <a:t>Provides the </a:t>
            </a:r>
            <a:r>
              <a:rPr lang="en-US" b="1" dirty="0"/>
              <a:t>structure and content</a:t>
            </a:r>
            <a:r>
              <a:rPr lang="en-US" dirty="0"/>
              <a:t> of the website</a:t>
            </a:r>
          </a:p>
          <a:p>
            <a:pPr marL="114300" indent="0">
              <a:buNone/>
            </a:pPr>
            <a:r>
              <a:rPr lang="en-US" dirty="0"/>
              <a:t>      Used to create pages, headings, paragraphs, images, links, tables, and forms</a:t>
            </a:r>
          </a:p>
          <a:p>
            <a:r>
              <a:rPr lang="en-US" b="1" dirty="0"/>
              <a:t>CSS (Cascading Style Sheets)</a:t>
            </a:r>
          </a:p>
          <a:p>
            <a:pPr marL="114300" indent="0">
              <a:buNone/>
            </a:pPr>
            <a:r>
              <a:rPr lang="en-US" dirty="0"/>
              <a:t>      Provides </a:t>
            </a:r>
            <a:r>
              <a:rPr lang="en-US" b="1" dirty="0"/>
              <a:t>styling and layout</a:t>
            </a:r>
            <a:r>
              <a:rPr lang="en-US" dirty="0"/>
              <a:t> for the website</a:t>
            </a:r>
          </a:p>
          <a:p>
            <a:pPr marL="114300" indent="0">
              <a:buNone/>
            </a:pPr>
            <a:r>
              <a:rPr lang="en-US" dirty="0"/>
              <a:t>      Used to design modern layouts, fonts, colors, backgrounds, and responsive design</a:t>
            </a:r>
          </a:p>
          <a:p>
            <a:r>
              <a:rPr lang="en-US" b="1" dirty="0"/>
              <a:t>JavaScript</a:t>
            </a:r>
          </a:p>
          <a:p>
            <a:pPr marL="114300" indent="0">
              <a:buNone/>
            </a:pPr>
            <a:r>
              <a:rPr lang="en-US" dirty="0"/>
              <a:t>      Adds </a:t>
            </a:r>
            <a:r>
              <a:rPr lang="en-US" b="1" dirty="0"/>
              <a:t>interactivity</a:t>
            </a:r>
            <a:r>
              <a:rPr lang="en-US" dirty="0"/>
              <a:t> to the website</a:t>
            </a:r>
          </a:p>
          <a:p>
            <a:pPr marL="114300" indent="0">
              <a:buNone/>
            </a:pPr>
            <a:r>
              <a:rPr lang="en-US" dirty="0"/>
              <a:t>      Used for dynamic content such as buttons, forms, animations, and navigation menus</a:t>
            </a:r>
          </a:p>
          <a:p>
            <a:r>
              <a:rPr lang="en-US" b="1" dirty="0"/>
              <a:t>jQuery</a:t>
            </a:r>
          </a:p>
          <a:p>
            <a:pPr marL="114300" indent="0">
              <a:buNone/>
            </a:pPr>
            <a:r>
              <a:rPr lang="en-US" dirty="0"/>
              <a:t>      A JavaScript library that simplifies </a:t>
            </a:r>
            <a:r>
              <a:rPr lang="en-US" b="1" dirty="0"/>
              <a:t>DOM manipulation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     Makes it easier to handle events, animations, and interactive features without writing complex  code.</a:t>
            </a:r>
          </a:p>
          <a:p>
            <a:r>
              <a:rPr lang="en-US" b="1" dirty="0"/>
              <a:t>Deployment using GitHub and </a:t>
            </a:r>
            <a:r>
              <a:rPr lang="en-US" b="1" dirty="0" err="1"/>
              <a:t>Vercel</a:t>
            </a:r>
            <a:endParaRPr lang="en-US" b="1" dirty="0"/>
          </a:p>
          <a:p>
            <a:pPr marL="114300" indent="0">
              <a:buNone/>
            </a:pPr>
            <a:r>
              <a:rPr lang="en-US" dirty="0"/>
              <a:t>    The project was </a:t>
            </a:r>
            <a:r>
              <a:rPr lang="en-US" b="1" dirty="0"/>
              <a:t>hosted online</a:t>
            </a:r>
            <a:r>
              <a:rPr lang="en-US" dirty="0"/>
              <a:t> to make it accessible globally</a:t>
            </a:r>
          </a:p>
          <a:p>
            <a:r>
              <a:rPr lang="en-US" b="1" dirty="0"/>
              <a:t>GitHub</a:t>
            </a:r>
            <a:r>
              <a:rPr lang="en-US" dirty="0"/>
              <a:t>: Used for version control and storing code in a repository</a:t>
            </a:r>
          </a:p>
          <a:p>
            <a:r>
              <a:rPr lang="en-US" b="1" dirty="0" err="1"/>
              <a:t>Vercel</a:t>
            </a:r>
            <a:r>
              <a:rPr lang="en-US" dirty="0"/>
              <a:t>: Used to deploy the website live, allowing anyone to visit it using a URL</a:t>
            </a:r>
          </a:p>
          <a:p>
            <a:pPr marL="114300" indent="0">
              <a:buNone/>
            </a:pPr>
            <a:r>
              <a:rPr lang="en-US" dirty="0"/>
              <a:t>    Benefits: Easy updates, collaboration, and sharing with teachers or students</a:t>
            </a:r>
          </a:p>
          <a:p>
            <a:pPr marL="3429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pic>
        <p:nvPicPr>
          <p:cNvPr id="121" name="Google Shape;12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40777" cy="93198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5/1/2026</a:t>
            </a:r>
            <a:endParaRPr dirty="0"/>
          </a:p>
        </p:txBody>
      </p:sp>
      <p:sp>
        <p:nvSpPr>
          <p:cNvPr id="123" name="Google Shape;123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24" name="Google Shape;124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738554" y="0"/>
            <a:ext cx="7948246" cy="1417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Final output of the project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1" name="Google Shape;13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95" y="0"/>
            <a:ext cx="940777" cy="93198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5/1/2026</a:t>
            </a:r>
            <a:endParaRPr dirty="0"/>
          </a:p>
        </p:txBody>
      </p:sp>
      <p:sp>
        <p:nvSpPr>
          <p:cNvPr id="133" name="Google Shape;133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34" name="Google Shape;1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CAF83C0-D789-FB21-A03B-92A8323A20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35974" y="1105635"/>
            <a:ext cx="816763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Homepage: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Attractive design with a brief introduction to Digital India, main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Navigation and featured section.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ED84EC-C61E-F455-4BD2-0CF90A8C7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829422"/>
            <a:ext cx="8167632" cy="43986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B4E36-3648-468A-728E-08CD76135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387" y="342107"/>
            <a:ext cx="8229600" cy="1143000"/>
          </a:xfrm>
        </p:spPr>
        <p:txBody>
          <a:bodyPr>
            <a:normAutofit/>
          </a:bodyPr>
          <a:lstStyle/>
          <a:p>
            <a:r>
              <a:rPr lang="en-US" sz="2000" b="1" dirty="0"/>
              <a:t>About Page:</a:t>
            </a:r>
            <a:br>
              <a:rPr lang="en-US" sz="2000" dirty="0"/>
            </a:br>
            <a:r>
              <a:rPr lang="en-US" sz="2000" dirty="0"/>
              <a:t>Explains the vision, objectives, and importance of Digital India.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9AE53-0343-12CE-ACBA-618F81F2AF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B5962-6210-927A-7B92-8F86EA3419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00A95A-B2B2-8760-558E-40284EE76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85107"/>
            <a:ext cx="8229600" cy="413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61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21FF5-FB7E-2361-1484-5C6AE31EA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About page: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6312D-39B4-882E-A443-87F2DD27C9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5D36E-F1AB-87A0-629C-47F9A5828E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F2DEC5-4D54-0671-B648-8BA8E68E5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03" y="1107051"/>
            <a:ext cx="7983794" cy="398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484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4ACEB-F673-6ECA-4B4B-B47754FCB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About page: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4BC4D-BD07-9C3E-054B-B5216EC27E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E6B20-FA39-BC4C-F674-58FFCCFB52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BE1004-A262-F30E-9D05-814F45F37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7633"/>
            <a:ext cx="8229600" cy="455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089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44F9E-35CF-8AD5-99B2-A6103B5C91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63F2F-E0D6-6CDA-0ECC-073D9AADF1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CE0432-96CC-8C95-C834-B564B3758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8"/>
            <a:ext cx="8136194" cy="4391076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2BA900C0-7844-B217-B39D-7A498013F9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84473"/>
            <a:ext cx="7378943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 Page: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Highlights success stories and achievements of Digital India initiatives.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8506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1027</Words>
  <Application>Microsoft Office PowerPoint</Application>
  <PresentationFormat>On-screen Show (4:3)</PresentationFormat>
  <Paragraphs>135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 </vt:lpstr>
      <vt:lpstr>Calibri</vt:lpstr>
      <vt:lpstr>Times New Roman</vt:lpstr>
      <vt:lpstr>Office Theme</vt:lpstr>
      <vt:lpstr>Digital India Website</vt:lpstr>
      <vt:lpstr>INTRODUCTION </vt:lpstr>
      <vt:lpstr>LIST OF TOPICS</vt:lpstr>
      <vt:lpstr>TECHNOLOGIES USED </vt:lpstr>
      <vt:lpstr>Final output of the project</vt:lpstr>
      <vt:lpstr>About Page: Explains the vision, objectives, and importance of Digital India.</vt:lpstr>
      <vt:lpstr>About page:</vt:lpstr>
      <vt:lpstr>About page:</vt:lpstr>
      <vt:lpstr>Success Page: Highlights success stories and achievements of Digital India initiatives. </vt:lpstr>
      <vt:lpstr>News Page: Displays latest updates and announcements related to Digital India initiatives. </vt:lpstr>
      <vt:lpstr>Resources Page: Provides useful links, documents, and digital learning materials for users. </vt:lpstr>
      <vt:lpstr>Contact Page: Allows users to submit queries or feedback through a contact form. </vt:lpstr>
      <vt:lpstr>FAQ Page: Lists frequently asked questions to help users understand Digital India services. </vt:lpstr>
      <vt:lpstr>Future scope</vt:lpstr>
      <vt:lpstr>Conclusion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HP</dc:creator>
  <cp:lastModifiedBy>Soham Thakkar</cp:lastModifiedBy>
  <cp:revision>10</cp:revision>
  <dcterms:modified xsi:type="dcterms:W3CDTF">2026-01-04T10:47:40Z</dcterms:modified>
</cp:coreProperties>
</file>